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1" r:id="rId6"/>
    <p:sldId id="260" r:id="rId7"/>
    <p:sldId id="263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70" r:id="rId16"/>
  </p:sldIdLst>
  <p:sldSz cx="1468755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6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730"/>
    <a:srgbClr val="5DC8DA"/>
    <a:srgbClr val="EF3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02" y="426"/>
      </p:cViewPr>
      <p:guideLst>
        <p:guide orient="horz" pos="2160"/>
        <p:guide pos="46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944" y="1122363"/>
            <a:ext cx="11015663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5944" y="3602038"/>
            <a:ext cx="11015663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33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608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10778" y="365125"/>
            <a:ext cx="3167003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769" y="365125"/>
            <a:ext cx="931741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04697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036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119" y="1709739"/>
            <a:ext cx="1266801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2119" y="4589464"/>
            <a:ext cx="1266801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901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769" y="1825625"/>
            <a:ext cx="6242209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5572" y="1825625"/>
            <a:ext cx="6242209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556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2" y="365126"/>
            <a:ext cx="1266801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682" y="1681163"/>
            <a:ext cx="62135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682" y="2505075"/>
            <a:ext cx="621352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5572" y="1681163"/>
            <a:ext cx="624412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5572" y="2505075"/>
            <a:ext cx="6244122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3339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707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52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3" y="457200"/>
            <a:ext cx="47371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4122" y="987426"/>
            <a:ext cx="743557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83" y="2057400"/>
            <a:ext cx="47371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35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683" y="457200"/>
            <a:ext cx="473711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44122" y="987426"/>
            <a:ext cx="7435572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1683" y="2057400"/>
            <a:ext cx="473711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083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769" y="365126"/>
            <a:ext cx="126680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769" y="1825625"/>
            <a:ext cx="1266801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9769" y="6356351"/>
            <a:ext cx="3304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A1A1-CAC4-4298-BCA2-18407B61E8CD}" type="datetimeFigureOut">
              <a:rPr lang="es-CO" smtClean="0"/>
              <a:t>27/11/2024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65251" y="6356351"/>
            <a:ext cx="4957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3082" y="6356351"/>
            <a:ext cx="3304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6E6DC-073B-4DB6-815D-FA5FDBD3158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698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08" y="0"/>
            <a:ext cx="6858000" cy="6858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Inteligencia Artificial (IA)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26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311" y="682514"/>
            <a:ext cx="7047587" cy="54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Consultoría en IA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235031"/>
            <a:ext cx="6387937" cy="6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7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10" y="235031"/>
            <a:ext cx="6387937" cy="6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84638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9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Consultoría en robótica</a:t>
            </a:r>
            <a:endParaRPr lang="es-ES" sz="49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" y="235031"/>
            <a:ext cx="6387937" cy="6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10" y="235031"/>
            <a:ext cx="6387937" cy="6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2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210" y="235031"/>
            <a:ext cx="6387937" cy="63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4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4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5" y="778334"/>
            <a:ext cx="6062024" cy="545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1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75" y="885544"/>
            <a:ext cx="6062024" cy="523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9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56966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Programación </a:t>
            </a:r>
            <a:r>
              <a:rPr lang="es-ES" sz="48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Micropython</a:t>
            </a:r>
            <a:endParaRPr lang="es-ES" sz="48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-377390" y="537326"/>
            <a:ext cx="6571023" cy="6120576"/>
            <a:chOff x="6730420" y="659875"/>
            <a:chExt cx="6571023" cy="6120576"/>
          </a:xfrm>
        </p:grpSpPr>
        <p:sp>
          <p:nvSpPr>
            <p:cNvPr id="9" name="Elipse 8"/>
            <p:cNvSpPr/>
            <p:nvPr/>
          </p:nvSpPr>
          <p:spPr>
            <a:xfrm>
              <a:off x="7541443" y="659875"/>
              <a:ext cx="5760000" cy="57600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77" y="963890"/>
              <a:ext cx="2800080" cy="2851608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420" y="2608501"/>
              <a:ext cx="542925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1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7446857" y="603314"/>
            <a:ext cx="6571023" cy="6120576"/>
            <a:chOff x="6730420" y="659875"/>
            <a:chExt cx="6571023" cy="6120576"/>
          </a:xfrm>
        </p:grpSpPr>
        <p:sp>
          <p:nvSpPr>
            <p:cNvPr id="8" name="Elipse 7"/>
            <p:cNvSpPr/>
            <p:nvPr/>
          </p:nvSpPr>
          <p:spPr>
            <a:xfrm>
              <a:off x="7541443" y="659875"/>
              <a:ext cx="5760000" cy="57600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0477" y="963890"/>
              <a:ext cx="2800080" cy="2851608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420" y="2608501"/>
              <a:ext cx="5429250" cy="4171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2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979" y="735292"/>
            <a:ext cx="7979292" cy="249574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370816" y="4168065"/>
            <a:ext cx="7881617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Curso de Internet of </a:t>
            </a:r>
            <a:r>
              <a:rPr lang="es-ES" sz="54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Things</a:t>
            </a:r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 (</a:t>
            </a:r>
            <a:r>
              <a:rPr lang="es-ES" sz="5400" b="1" cap="none" spc="0" dirty="0" err="1" smtClean="0">
                <a:ln w="0"/>
                <a:solidFill>
                  <a:schemeClr val="tx1"/>
                </a:solidFill>
                <a:latin typeface="Montserrat" pitchFamily="2" charset="0"/>
              </a:rPr>
              <a:t>IoT</a:t>
            </a:r>
            <a:r>
              <a:rPr lang="es-ES" sz="5400" b="1" cap="none" spc="0" dirty="0" smtClean="0">
                <a:ln w="0"/>
                <a:solidFill>
                  <a:schemeClr val="tx1"/>
                </a:solidFill>
                <a:latin typeface="Montserrat" pitchFamily="2" charset="0"/>
              </a:rPr>
              <a:t>)</a:t>
            </a:r>
            <a:endParaRPr lang="es-ES" sz="5400" b="1" cap="none" spc="0" dirty="0">
              <a:ln w="0"/>
              <a:solidFill>
                <a:schemeClr val="tx1"/>
              </a:solidFill>
              <a:latin typeface="Montserrat" pitchFamily="2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119"/>
            <a:ext cx="6719579" cy="67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65" y="789201"/>
            <a:ext cx="5671499" cy="567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5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3F45"/>
            </a:gs>
            <a:gs pos="53000">
              <a:srgbClr val="5DC8DA">
                <a:lumMod val="61000"/>
              </a:srgbClr>
            </a:gs>
            <a:gs pos="100000">
              <a:srgbClr val="BFD73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7343775" y="681605"/>
            <a:ext cx="7043275" cy="5494790"/>
            <a:chOff x="3610570" y="591439"/>
            <a:chExt cx="7043275" cy="5494790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08"/>
            <a:stretch/>
          </p:blipFill>
          <p:spPr>
            <a:xfrm>
              <a:off x="5995446" y="591439"/>
              <a:ext cx="4658399" cy="203986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0570" y="1538220"/>
              <a:ext cx="3244273" cy="302322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2932" y="1733304"/>
              <a:ext cx="5200650" cy="4352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7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25</Words>
  <Application>Microsoft Office PowerPoint</Application>
  <PresentationFormat>Personalizado</PresentationFormat>
  <Paragraphs>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pc</dc:creator>
  <cp:lastModifiedBy>usuario pc</cp:lastModifiedBy>
  <cp:revision>13</cp:revision>
  <dcterms:created xsi:type="dcterms:W3CDTF">2024-11-27T15:42:36Z</dcterms:created>
  <dcterms:modified xsi:type="dcterms:W3CDTF">2024-11-27T20:22:17Z</dcterms:modified>
</cp:coreProperties>
</file>